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7" r:id="rId3"/>
    <p:sldId id="258" r:id="rId4"/>
    <p:sldId id="259" r:id="rId5"/>
    <p:sldId id="263" r:id="rId6"/>
    <p:sldId id="264" r:id="rId7"/>
    <p:sldId id="266" r:id="rId8"/>
    <p:sldId id="269" r:id="rId9"/>
    <p:sldId id="268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userDrawn="1">
          <p15:clr>
            <a:srgbClr val="A4A3A4"/>
          </p15:clr>
        </p15:guide>
        <p15:guide id="2" pos="3817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B5089"/>
    <a:srgbClr val="2E2EDF"/>
    <a:srgbClr val="1F229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695" autoAdjust="0"/>
    <p:restoredTop sz="94660"/>
  </p:normalViewPr>
  <p:slideViewPr>
    <p:cSldViewPr snapToGrid="0">
      <p:cViewPr varScale="1">
        <p:scale>
          <a:sx n="202" d="100"/>
          <a:sy n="202" d="100"/>
        </p:scale>
        <p:origin x="192" y="216"/>
      </p:cViewPr>
      <p:guideLst>
        <p:guide orient="horz"/>
        <p:guide pos="3817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howGuides="1">
      <p:cViewPr varScale="1">
        <p:scale>
          <a:sx n="145" d="100"/>
          <a:sy n="145" d="100"/>
        </p:scale>
        <p:origin x="6296" y="19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1F282B2A-05B9-DA43-B020-0E17B430990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E880F47-F956-A04A-B651-0BD4539C204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3D6820-C90F-314A-B635-C792A02598A9}" type="datetimeFigureOut">
              <a:rPr lang="en-US" smtClean="0"/>
              <a:t>1/4/21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90E4E16-EE10-FD4C-BD38-5D3EA4A7802F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5E22654-B272-734A-8F53-4FAFEF8572E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3C2991-C7D9-7247-8934-6D802DBD20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269612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alvenes vietturis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uma vietturis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4DD683-F048-40F2-8F8B-BB5C49C79AC2}" type="datetimeFigureOut">
              <a:rPr lang="en-US" smtClean="0"/>
              <a:t>1/4/21</a:t>
            </a:fld>
            <a:endParaRPr lang="en-US"/>
          </a:p>
        </p:txBody>
      </p:sp>
      <p:sp>
        <p:nvSpPr>
          <p:cNvPr id="4" name="Slaida attēla vietturi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Piezīmju vietturi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lv-LV"/>
              <a:t>Rediģēt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  <a:endParaRPr lang="en-US"/>
          </a:p>
        </p:txBody>
      </p:sp>
      <p:sp>
        <p:nvSpPr>
          <p:cNvPr id="6" name="Kājenes vietturis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aida numura vietturis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C0BB03-6D45-4B7D-B28F-151C74B803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37919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ida attēla vietturi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iezīmju vietturi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aida numura vietturis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C0BB03-6D45-4B7D-B28F-151C74B803E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8694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rsraksta slaid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lv-LV" dirty="0"/>
              <a:t>Rediģēt šablona virsraksta stilu</a:t>
            </a:r>
            <a:endParaRPr lang="en-US" dirty="0"/>
          </a:p>
        </p:txBody>
      </p:sp>
      <p:sp>
        <p:nvSpPr>
          <p:cNvPr id="3" name="Apakšvirsrakst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lv-LV" dirty="0"/>
              <a:t>Rediģēt šablona apakšvirsraksta stilu</a:t>
            </a:r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518C710-B841-284D-A600-58291455ABCB}"/>
              </a:ext>
            </a:extLst>
          </p:cNvPr>
          <p:cNvSpPr/>
          <p:nvPr userDrawn="1"/>
        </p:nvSpPr>
        <p:spPr>
          <a:xfrm>
            <a:off x="0" y="5755342"/>
            <a:ext cx="12192000" cy="12729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B9B900A-6B68-0342-8952-BF3D282C41F1}"/>
              </a:ext>
            </a:extLst>
          </p:cNvPr>
          <p:cNvSpPr/>
          <p:nvPr userDrawn="1"/>
        </p:nvSpPr>
        <p:spPr>
          <a:xfrm>
            <a:off x="0" y="2316162"/>
            <a:ext cx="12192000" cy="4712167"/>
          </a:xfrm>
          <a:prstGeom prst="rect">
            <a:avLst/>
          </a:prstGeom>
          <a:solidFill>
            <a:srgbClr val="1B508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2C046173-70BD-0A4F-9F29-BA1F12F7F6E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114" b="6604"/>
          <a:stretch/>
        </p:blipFill>
        <p:spPr>
          <a:xfrm>
            <a:off x="1090457" y="254032"/>
            <a:ext cx="5231515" cy="20621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39773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Virsraksts un vertikāls te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/>
              <a:t>Rediģēt šablona virsraksta stilu</a:t>
            </a:r>
            <a:endParaRPr lang="en-US"/>
          </a:p>
        </p:txBody>
      </p:sp>
      <p:sp>
        <p:nvSpPr>
          <p:cNvPr id="3" name="Vertikāls teksta vietturis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lv-LV"/>
              <a:t>Rediģēt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  <a:endParaRPr lang="en-US"/>
          </a:p>
        </p:txBody>
      </p:sp>
      <p:sp>
        <p:nvSpPr>
          <p:cNvPr id="4" name="Datuma vietturis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Kājenes vietturis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aida numura vietturis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2874D3B-0145-4B40-BC41-2631D243DC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64312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āls virsraksts un te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āls virsrakst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lv-LV"/>
              <a:t>Rediģēt šablona virsraksta stilu</a:t>
            </a:r>
            <a:endParaRPr lang="en-US"/>
          </a:p>
        </p:txBody>
      </p:sp>
      <p:sp>
        <p:nvSpPr>
          <p:cNvPr id="3" name="Vertikāls teksta vietturis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lv-LV"/>
              <a:t>Rediģēt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  <a:endParaRPr lang="en-US"/>
          </a:p>
        </p:txBody>
      </p:sp>
      <p:sp>
        <p:nvSpPr>
          <p:cNvPr id="4" name="Datuma vietturis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Kājenes vietturis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aida numura vietturis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2874D3B-0145-4B40-BC41-2631D243DC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85954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rsraksts un satu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aida numura vietturis 5"/>
          <p:cNvSpPr>
            <a:spLocks noGrp="1"/>
          </p:cNvSpPr>
          <p:nvPr>
            <p:ph type="sldNum" sz="quarter" idx="12"/>
          </p:nvPr>
        </p:nvSpPr>
        <p:spPr>
          <a:xfrm>
            <a:off x="11645929" y="6256960"/>
            <a:ext cx="605110" cy="332685"/>
          </a:xfrm>
          <a:prstGeom prst="rect">
            <a:avLst/>
          </a:prstGeom>
        </p:spPr>
        <p:txBody>
          <a:bodyPr/>
          <a:lstStyle>
            <a:lvl1pPr algn="ctr">
              <a:defRPr b="0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52874D3B-0145-4B40-BC41-2631D243DCC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52566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adaļas galve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lv-LV"/>
              <a:t>Rediģēt šablona virsraksta stilu</a:t>
            </a:r>
            <a:endParaRPr lang="en-US"/>
          </a:p>
        </p:txBody>
      </p:sp>
      <p:sp>
        <p:nvSpPr>
          <p:cNvPr id="3" name="Teksta vietturis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v-LV"/>
              <a:t>Rediģēt šablona teksta stilus</a:t>
            </a:r>
          </a:p>
        </p:txBody>
      </p:sp>
      <p:sp>
        <p:nvSpPr>
          <p:cNvPr id="4" name="Datuma vietturis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Kājenes vietturis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aida numura vietturis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2874D3B-0145-4B40-BC41-2631D243DC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53509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ivi satur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lv-LV" dirty="0"/>
              <a:t>Rediģēt šablona virsraksta stilu</a:t>
            </a:r>
            <a:endParaRPr lang="en-US" dirty="0"/>
          </a:p>
        </p:txBody>
      </p:sp>
      <p:sp>
        <p:nvSpPr>
          <p:cNvPr id="3" name="Satura vietturis 2"/>
          <p:cNvSpPr>
            <a:spLocks noGrp="1"/>
          </p:cNvSpPr>
          <p:nvPr>
            <p:ph sz="half" idx="1"/>
          </p:nvPr>
        </p:nvSpPr>
        <p:spPr>
          <a:xfrm>
            <a:off x="274319" y="1269961"/>
            <a:ext cx="5745481" cy="4907002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lv-LV" dirty="0"/>
              <a:t>Rediģēt šablona teksta stilus</a:t>
            </a:r>
          </a:p>
          <a:p>
            <a:pPr lvl="1"/>
            <a:r>
              <a:rPr lang="lv-LV" dirty="0"/>
              <a:t>Otrais līmenis</a:t>
            </a:r>
          </a:p>
          <a:p>
            <a:pPr lvl="2"/>
            <a:r>
              <a:rPr lang="lv-LV" dirty="0"/>
              <a:t>Trešais līmenis</a:t>
            </a:r>
          </a:p>
          <a:p>
            <a:pPr lvl="3"/>
            <a:r>
              <a:rPr lang="lv-LV" dirty="0"/>
              <a:t>Ceturtais līmenis</a:t>
            </a:r>
          </a:p>
          <a:p>
            <a:pPr lvl="4"/>
            <a:r>
              <a:rPr lang="lv-LV" dirty="0"/>
              <a:t>Piektais līmenis</a:t>
            </a:r>
            <a:endParaRPr lang="en-US" dirty="0"/>
          </a:p>
        </p:txBody>
      </p:sp>
      <p:sp>
        <p:nvSpPr>
          <p:cNvPr id="4" name="Satura vietturis 3"/>
          <p:cNvSpPr>
            <a:spLocks noGrp="1"/>
          </p:cNvSpPr>
          <p:nvPr>
            <p:ph sz="half" idx="2"/>
          </p:nvPr>
        </p:nvSpPr>
        <p:spPr>
          <a:xfrm>
            <a:off x="6172200" y="1269961"/>
            <a:ext cx="5814752" cy="4907002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lv-LV" dirty="0"/>
              <a:t>Rediģēt šablona teksta stilus</a:t>
            </a:r>
          </a:p>
          <a:p>
            <a:pPr lvl="1"/>
            <a:r>
              <a:rPr lang="lv-LV" dirty="0"/>
              <a:t>Otrais līmenis</a:t>
            </a:r>
          </a:p>
          <a:p>
            <a:pPr lvl="2"/>
            <a:r>
              <a:rPr lang="lv-LV" dirty="0"/>
              <a:t>Trešais līmenis</a:t>
            </a:r>
          </a:p>
          <a:p>
            <a:pPr lvl="3"/>
            <a:r>
              <a:rPr lang="lv-LV" dirty="0"/>
              <a:t>Ceturtais līmenis</a:t>
            </a:r>
          </a:p>
          <a:p>
            <a:pPr lvl="4"/>
            <a:r>
              <a:rPr lang="lv-LV" dirty="0"/>
              <a:t>Piektais līmenis</a:t>
            </a:r>
            <a:endParaRPr lang="en-US" dirty="0"/>
          </a:p>
        </p:txBody>
      </p:sp>
      <p:sp>
        <p:nvSpPr>
          <p:cNvPr id="5" name="Datuma vietturis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Kājenes vietturis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aida numura vietturis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2874D3B-0145-4B40-BC41-2631D243DC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53917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līdzināj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399011" y="199506"/>
            <a:ext cx="11438313" cy="972590"/>
          </a:xfrm>
        </p:spPr>
        <p:txBody>
          <a:bodyPr/>
          <a:lstStyle/>
          <a:p>
            <a:r>
              <a:rPr lang="lv-LV" dirty="0"/>
              <a:t>Rediģēt šablona virsraksta stilu</a:t>
            </a:r>
            <a:endParaRPr lang="en-US" dirty="0"/>
          </a:p>
        </p:txBody>
      </p:sp>
      <p:sp>
        <p:nvSpPr>
          <p:cNvPr id="3" name="Teksta vietturis 2"/>
          <p:cNvSpPr>
            <a:spLocks noGrp="1"/>
          </p:cNvSpPr>
          <p:nvPr>
            <p:ph type="body" idx="1"/>
          </p:nvPr>
        </p:nvSpPr>
        <p:spPr>
          <a:xfrm>
            <a:off x="399012" y="1426629"/>
            <a:ext cx="5598563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v-LV" dirty="0"/>
              <a:t>Rediģēt šablona teksta stilus</a:t>
            </a:r>
          </a:p>
        </p:txBody>
      </p:sp>
      <p:sp>
        <p:nvSpPr>
          <p:cNvPr id="4" name="Satura vietturis 3"/>
          <p:cNvSpPr>
            <a:spLocks noGrp="1"/>
          </p:cNvSpPr>
          <p:nvPr>
            <p:ph sz="half" idx="2"/>
          </p:nvPr>
        </p:nvSpPr>
        <p:spPr>
          <a:xfrm>
            <a:off x="399012" y="2310938"/>
            <a:ext cx="5598564" cy="3878725"/>
          </a:xfrm>
        </p:spPr>
        <p:txBody>
          <a:bodyPr/>
          <a:lstStyle/>
          <a:p>
            <a:pPr lvl="0"/>
            <a:r>
              <a:rPr lang="lv-LV" dirty="0"/>
              <a:t>Rediģēt šablona teksta stilus</a:t>
            </a:r>
          </a:p>
          <a:p>
            <a:pPr lvl="1"/>
            <a:r>
              <a:rPr lang="lv-LV" dirty="0"/>
              <a:t>Otrais līmenis</a:t>
            </a:r>
          </a:p>
          <a:p>
            <a:pPr lvl="2"/>
            <a:r>
              <a:rPr lang="lv-LV" dirty="0"/>
              <a:t>Trešais līmenis</a:t>
            </a:r>
          </a:p>
          <a:p>
            <a:pPr lvl="3"/>
            <a:r>
              <a:rPr lang="lv-LV" dirty="0"/>
              <a:t>Ceturtais līmenis</a:t>
            </a:r>
          </a:p>
          <a:p>
            <a:pPr lvl="4"/>
            <a:r>
              <a:rPr lang="lv-LV" dirty="0"/>
              <a:t>Piektais līmenis</a:t>
            </a:r>
            <a:endParaRPr lang="en-US" dirty="0"/>
          </a:p>
        </p:txBody>
      </p:sp>
      <p:sp>
        <p:nvSpPr>
          <p:cNvPr id="5" name="Teksta vietturis 4"/>
          <p:cNvSpPr>
            <a:spLocks noGrp="1"/>
          </p:cNvSpPr>
          <p:nvPr>
            <p:ph type="body" sz="quarter" idx="3"/>
          </p:nvPr>
        </p:nvSpPr>
        <p:spPr>
          <a:xfrm>
            <a:off x="6172200" y="1426629"/>
            <a:ext cx="5665124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v-LV"/>
              <a:t>Rediģēt šablona teksta stilus</a:t>
            </a:r>
          </a:p>
        </p:txBody>
      </p:sp>
      <p:sp>
        <p:nvSpPr>
          <p:cNvPr id="6" name="Satura vietturis 5"/>
          <p:cNvSpPr>
            <a:spLocks noGrp="1"/>
          </p:cNvSpPr>
          <p:nvPr>
            <p:ph sz="quarter" idx="4"/>
          </p:nvPr>
        </p:nvSpPr>
        <p:spPr>
          <a:xfrm>
            <a:off x="6172200" y="2310938"/>
            <a:ext cx="5665124" cy="3878725"/>
          </a:xfrm>
        </p:spPr>
        <p:txBody>
          <a:bodyPr/>
          <a:lstStyle/>
          <a:p>
            <a:pPr lvl="0"/>
            <a:r>
              <a:rPr lang="lv-LV"/>
              <a:t>Rediģēt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  <a:endParaRPr lang="en-US"/>
          </a:p>
        </p:txBody>
      </p:sp>
      <p:sp>
        <p:nvSpPr>
          <p:cNvPr id="7" name="Datuma vietturis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8" name="Kājenes vietturis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aida numura vietturis 8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2874D3B-0145-4B40-BC41-2631D243DC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14470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kai virsra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/>
              <a:t>Rediģēt šablona virsraksta stilu</a:t>
            </a:r>
            <a:endParaRPr lang="en-US"/>
          </a:p>
        </p:txBody>
      </p:sp>
      <p:sp>
        <p:nvSpPr>
          <p:cNvPr id="3" name="Datuma vietturis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Kājenes vietturis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aida numura vietturis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2874D3B-0145-4B40-BC41-2631D243DC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78696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uk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a vietturis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3" name="Kājenes vietturis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aida numura vietturis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2874D3B-0145-4B40-BC41-2631D243DC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34965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turs ar paraks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lv-LV"/>
              <a:t>Rediģēt šablona virsraksta stilu</a:t>
            </a:r>
            <a:endParaRPr lang="en-US"/>
          </a:p>
        </p:txBody>
      </p:sp>
      <p:sp>
        <p:nvSpPr>
          <p:cNvPr id="3" name="Satura vietturis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lv-LV"/>
              <a:t>Rediģēt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  <a:endParaRPr lang="en-US"/>
          </a:p>
        </p:txBody>
      </p:sp>
      <p:sp>
        <p:nvSpPr>
          <p:cNvPr id="4" name="Teksta vietturis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lv-LV"/>
              <a:t>Rediģēt šablona teksta stilus</a:t>
            </a:r>
          </a:p>
        </p:txBody>
      </p:sp>
      <p:sp>
        <p:nvSpPr>
          <p:cNvPr id="5" name="Datuma vietturis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Kājenes vietturis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aida numura vietturis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2874D3B-0145-4B40-BC41-2631D243DC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1628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ttēls ar paraks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lv-LV"/>
              <a:t>Rediģēt šablona virsraksta stilu</a:t>
            </a:r>
            <a:endParaRPr lang="en-US"/>
          </a:p>
        </p:txBody>
      </p:sp>
      <p:sp>
        <p:nvSpPr>
          <p:cNvPr id="3" name="Attēla vietturis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ksta vietturis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lv-LV"/>
              <a:t>Rediģēt šablona teksta stilus</a:t>
            </a:r>
          </a:p>
        </p:txBody>
      </p:sp>
      <p:sp>
        <p:nvSpPr>
          <p:cNvPr id="5" name="Datuma vietturis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Kājenes vietturis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aida numura vietturis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2874D3B-0145-4B40-BC41-2631D243DC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58694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a vietturis 1"/>
          <p:cNvSpPr>
            <a:spLocks noGrp="1"/>
          </p:cNvSpPr>
          <p:nvPr>
            <p:ph type="title"/>
          </p:nvPr>
        </p:nvSpPr>
        <p:spPr>
          <a:xfrm>
            <a:off x="315882" y="517138"/>
            <a:ext cx="11712633" cy="7948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lv-LV" dirty="0"/>
              <a:t>Rediģēt šablona virsraksta stilu</a:t>
            </a:r>
            <a:endParaRPr lang="en-US" dirty="0"/>
          </a:p>
        </p:txBody>
      </p:sp>
      <p:sp>
        <p:nvSpPr>
          <p:cNvPr id="3" name="Teksta vietturis 2"/>
          <p:cNvSpPr>
            <a:spLocks noGrp="1"/>
          </p:cNvSpPr>
          <p:nvPr>
            <p:ph type="body" idx="1"/>
          </p:nvPr>
        </p:nvSpPr>
        <p:spPr>
          <a:xfrm>
            <a:off x="315882" y="1709531"/>
            <a:ext cx="11712633" cy="19281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lv-LV" dirty="0"/>
              <a:t>Rediģēt šablona teksta stilus</a:t>
            </a:r>
          </a:p>
          <a:p>
            <a:pPr lvl="1"/>
            <a:r>
              <a:rPr lang="lv-LV" dirty="0"/>
              <a:t>Otrais līmenis</a:t>
            </a:r>
          </a:p>
          <a:p>
            <a:pPr lvl="2"/>
            <a:r>
              <a:rPr lang="lv-LV" dirty="0"/>
              <a:t>Trešais līmenis</a:t>
            </a:r>
          </a:p>
          <a:p>
            <a:pPr lvl="3"/>
            <a:r>
              <a:rPr lang="lv-LV" dirty="0"/>
              <a:t>Ceturtais līmenis</a:t>
            </a:r>
          </a:p>
          <a:p>
            <a:pPr lvl="4"/>
            <a:r>
              <a:rPr lang="lv-LV" dirty="0"/>
              <a:t>Piektais līmenis</a:t>
            </a:r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CC4F950-DFF2-F042-952F-DAC967054040}"/>
              </a:ext>
            </a:extLst>
          </p:cNvPr>
          <p:cNvSpPr/>
          <p:nvPr userDrawn="1"/>
        </p:nvSpPr>
        <p:spPr>
          <a:xfrm>
            <a:off x="1" y="6341165"/>
            <a:ext cx="8948507" cy="199907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B8235B9-3821-BA42-BA6A-FE61809AEEA0}"/>
              </a:ext>
            </a:extLst>
          </p:cNvPr>
          <p:cNvSpPr/>
          <p:nvPr userDrawn="1"/>
        </p:nvSpPr>
        <p:spPr>
          <a:xfrm>
            <a:off x="11329703" y="6341164"/>
            <a:ext cx="862297" cy="199907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9A58390E-9ED9-3B4C-9E65-016EE666C96B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34243" y="5899109"/>
            <a:ext cx="2209725" cy="10840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24493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ctrTitle"/>
          </p:nvPr>
        </p:nvSpPr>
        <p:spPr>
          <a:xfrm>
            <a:off x="1418898" y="2321855"/>
            <a:ext cx="6529742" cy="1228165"/>
          </a:xfrm>
        </p:spPr>
        <p:txBody>
          <a:bodyPr/>
          <a:lstStyle/>
          <a:p>
            <a:pPr algn="l"/>
            <a:r>
              <a:rPr lang="lv-LV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Virsraksts</a:t>
            </a:r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Apakšvirsraksts 2"/>
          <p:cNvSpPr>
            <a:spLocks noGrp="1"/>
          </p:cNvSpPr>
          <p:nvPr>
            <p:ph type="subTitle" idx="1"/>
          </p:nvPr>
        </p:nvSpPr>
        <p:spPr>
          <a:xfrm>
            <a:off x="1545021" y="5414681"/>
            <a:ext cx="8154792" cy="1201271"/>
          </a:xfrm>
        </p:spPr>
        <p:txBody>
          <a:bodyPr>
            <a:normAutofit/>
          </a:bodyPr>
          <a:lstStyle/>
          <a:p>
            <a:pPr algn="l"/>
            <a:r>
              <a:rPr lang="lv-LV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Autora lauks</a:t>
            </a:r>
            <a:endParaRPr lang="en-US" sz="2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26000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 idx="4294967295"/>
          </p:nvPr>
        </p:nvSpPr>
        <p:spPr>
          <a:xfrm>
            <a:off x="418011" y="440937"/>
            <a:ext cx="11399520" cy="1099996"/>
          </a:xfrm>
        </p:spPr>
        <p:txBody>
          <a:bodyPr>
            <a:noAutofit/>
          </a:bodyPr>
          <a:lstStyle/>
          <a:p>
            <a:r>
              <a:rPr lang="lv-LV" dirty="0">
                <a:solidFill>
                  <a:srgbClr val="1B508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Virsraksts slaidam </a:t>
            </a:r>
            <a:r>
              <a:rPr lang="lv-LV" dirty="0" err="1">
                <a:solidFill>
                  <a:srgbClr val="1B508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Arial</a:t>
            </a:r>
            <a:r>
              <a:rPr lang="lv-LV" dirty="0">
                <a:solidFill>
                  <a:srgbClr val="1B508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dirty="0" err="1">
                <a:solidFill>
                  <a:srgbClr val="1B508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bold</a:t>
            </a:r>
            <a:r>
              <a:rPr lang="lv-LV" dirty="0">
                <a:solidFill>
                  <a:srgbClr val="1B508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44 </a:t>
            </a:r>
            <a:r>
              <a:rPr lang="lv-LV" dirty="0" err="1">
                <a:solidFill>
                  <a:srgbClr val="1B508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pt</a:t>
            </a:r>
            <a:r>
              <a:rPr lang="lv-LV" dirty="0">
                <a:solidFill>
                  <a:srgbClr val="1B508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LU zils </a:t>
            </a:r>
            <a:endParaRPr lang="en-US" dirty="0">
              <a:solidFill>
                <a:srgbClr val="1B508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atura vietturis 2"/>
          <p:cNvSpPr>
            <a:spLocks noGrp="1"/>
          </p:cNvSpPr>
          <p:nvPr>
            <p:ph idx="4294967295"/>
          </p:nvPr>
        </p:nvSpPr>
        <p:spPr>
          <a:xfrm>
            <a:off x="418011" y="1709530"/>
            <a:ext cx="11618971" cy="4264549"/>
          </a:xfrm>
        </p:spPr>
        <p:txBody>
          <a:bodyPr/>
          <a:lstStyle/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lv-LV" dirty="0">
                <a:latin typeface="Arial" panose="020B0604020202020204" pitchFamily="34" charset="0"/>
                <a:cs typeface="Arial" panose="020B0604020202020204" pitchFamily="34" charset="0"/>
              </a:rPr>
              <a:t>Izvēles teksts </a:t>
            </a:r>
            <a:r>
              <a:rPr lang="lv-LV" dirty="0" err="1">
                <a:latin typeface="Arial" panose="020B0604020202020204" pitchFamily="34" charset="0"/>
                <a:cs typeface="Arial" panose="020B0604020202020204" pitchFamily="34" charset="0"/>
              </a:rPr>
              <a:t>Arial</a:t>
            </a:r>
            <a:r>
              <a:rPr lang="lv-LV" dirty="0">
                <a:latin typeface="Arial" panose="020B0604020202020204" pitchFamily="34" charset="0"/>
                <a:cs typeface="Arial" panose="020B0604020202020204" pitchFamily="34" charset="0"/>
              </a:rPr>
              <a:t> 28 </a:t>
            </a:r>
            <a:r>
              <a:rPr lang="lv-LV" dirty="0" err="1">
                <a:latin typeface="Arial" panose="020B0604020202020204" pitchFamily="34" charset="0"/>
                <a:cs typeface="Arial" panose="020B0604020202020204" pitchFamily="34" charset="0"/>
              </a:rPr>
              <a:t>pt</a:t>
            </a:r>
            <a:r>
              <a:rPr lang="lv-LV" dirty="0">
                <a:latin typeface="Arial" panose="020B0604020202020204" pitchFamily="34" charset="0"/>
                <a:cs typeface="Arial" panose="020B0604020202020204" pitchFamily="34" charset="0"/>
              </a:rPr>
              <a:t> melns </a:t>
            </a:r>
          </a:p>
        </p:txBody>
      </p:sp>
      <p:sp>
        <p:nvSpPr>
          <p:cNvPr id="4" name="Slaida numura vietturis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74D3B-0145-4B40-BC41-2631D243DCC0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93875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F2D7DBB-B319-534E-8C65-39B3E9CF0F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74D3B-0145-4B40-BC41-2631D243DCC0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5" name="Virsraksts 1">
            <a:extLst>
              <a:ext uri="{FF2B5EF4-FFF2-40B4-BE49-F238E27FC236}">
                <a16:creationId xmlns:a16="http://schemas.microsoft.com/office/drawing/2014/main" id="{5EFE301D-05C8-B744-9765-6E9987CB7436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418011" y="440937"/>
            <a:ext cx="11399520" cy="1099996"/>
          </a:xfrm>
        </p:spPr>
        <p:txBody>
          <a:bodyPr>
            <a:noAutofit/>
          </a:bodyPr>
          <a:lstStyle/>
          <a:p>
            <a:r>
              <a:rPr lang="lv-LV" dirty="0">
                <a:solidFill>
                  <a:srgbClr val="1B508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Virsraksts slaidam </a:t>
            </a:r>
            <a:r>
              <a:rPr lang="lv-LV" dirty="0" err="1">
                <a:solidFill>
                  <a:srgbClr val="1B508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Arial</a:t>
            </a:r>
            <a:r>
              <a:rPr lang="lv-LV" dirty="0">
                <a:solidFill>
                  <a:srgbClr val="1B508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dirty="0" err="1">
                <a:solidFill>
                  <a:srgbClr val="1B508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bold</a:t>
            </a:r>
            <a:r>
              <a:rPr lang="lv-LV" dirty="0">
                <a:solidFill>
                  <a:srgbClr val="1B508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44 </a:t>
            </a:r>
            <a:r>
              <a:rPr lang="lv-LV" dirty="0" err="1">
                <a:solidFill>
                  <a:srgbClr val="1B508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pt</a:t>
            </a:r>
            <a:r>
              <a:rPr lang="lv-LV" dirty="0">
                <a:solidFill>
                  <a:srgbClr val="1B508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LU zils </a:t>
            </a:r>
            <a:endParaRPr lang="en-US" dirty="0">
              <a:solidFill>
                <a:srgbClr val="1B508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Satura vietturis 2">
            <a:extLst>
              <a:ext uri="{FF2B5EF4-FFF2-40B4-BE49-F238E27FC236}">
                <a16:creationId xmlns:a16="http://schemas.microsoft.com/office/drawing/2014/main" id="{3F263BF3-41E8-E943-8590-2EFB6BC2EFFE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418011" y="1709530"/>
            <a:ext cx="11618971" cy="4264549"/>
          </a:xfrm>
        </p:spPr>
        <p:txBody>
          <a:bodyPr/>
          <a:lstStyle/>
          <a:p>
            <a:pPr marL="0" indent="0">
              <a:spcAft>
                <a:spcPts val="600"/>
              </a:spcAft>
              <a:buNone/>
            </a:pPr>
            <a:r>
              <a:rPr lang="lv-LV" dirty="0">
                <a:latin typeface="Arial" panose="020B0604020202020204" pitchFamily="34" charset="0"/>
                <a:cs typeface="Arial" panose="020B0604020202020204" pitchFamily="34" charset="0"/>
              </a:rPr>
              <a:t>Izvēles teksts </a:t>
            </a:r>
            <a:r>
              <a:rPr lang="lv-LV" dirty="0" err="1">
                <a:latin typeface="Arial" panose="020B0604020202020204" pitchFamily="34" charset="0"/>
                <a:cs typeface="Arial" panose="020B0604020202020204" pitchFamily="34" charset="0"/>
              </a:rPr>
              <a:t>Arial</a:t>
            </a:r>
            <a:r>
              <a:rPr lang="lv-LV" dirty="0">
                <a:latin typeface="Arial" panose="020B0604020202020204" pitchFamily="34" charset="0"/>
                <a:cs typeface="Arial" panose="020B0604020202020204" pitchFamily="34" charset="0"/>
              </a:rPr>
              <a:t> 28 </a:t>
            </a:r>
            <a:r>
              <a:rPr lang="lv-LV" dirty="0" err="1">
                <a:latin typeface="Arial" panose="020B0604020202020204" pitchFamily="34" charset="0"/>
                <a:cs typeface="Arial" panose="020B0604020202020204" pitchFamily="34" charset="0"/>
              </a:rPr>
              <a:t>pt</a:t>
            </a:r>
            <a:r>
              <a:rPr lang="lv-LV" dirty="0">
                <a:latin typeface="Arial" panose="020B0604020202020204" pitchFamily="34" charset="0"/>
                <a:cs typeface="Arial" panose="020B0604020202020204" pitchFamily="34" charset="0"/>
              </a:rPr>
              <a:t> melns </a:t>
            </a:r>
          </a:p>
          <a:p>
            <a:pPr marL="355600" indent="-355600">
              <a:spcBef>
                <a:spcPts val="600"/>
              </a:spcBef>
              <a:spcAft>
                <a:spcPts val="600"/>
              </a:spcAft>
              <a:buClr>
                <a:srgbClr val="1B5089"/>
              </a:buClr>
              <a:buFont typeface="Wingdings" pitchFamily="2" charset="2"/>
              <a:buChar char="§"/>
            </a:pPr>
            <a:r>
              <a:rPr lang="lv-LV" dirty="0">
                <a:latin typeface="Arial" panose="020B0604020202020204" pitchFamily="34" charset="0"/>
                <a:cs typeface="Arial" panose="020B0604020202020204" pitchFamily="34" charset="0"/>
              </a:rPr>
              <a:t>Uzskaitījums </a:t>
            </a:r>
            <a:r>
              <a:rPr lang="lv-LV" dirty="0" err="1">
                <a:latin typeface="Arial" panose="020B0604020202020204" pitchFamily="34" charset="0"/>
                <a:cs typeface="Arial" panose="020B0604020202020204" pitchFamily="34" charset="0"/>
              </a:rPr>
              <a:t>Arial</a:t>
            </a:r>
            <a:r>
              <a:rPr lang="lv-LV" dirty="0">
                <a:latin typeface="Arial" panose="020B0604020202020204" pitchFamily="34" charset="0"/>
                <a:cs typeface="Arial" panose="020B0604020202020204" pitchFamily="34" charset="0"/>
              </a:rPr>
              <a:t> 28 </a:t>
            </a:r>
            <a:r>
              <a:rPr lang="lv-LV" dirty="0" err="1">
                <a:latin typeface="Arial" panose="020B0604020202020204" pitchFamily="34" charset="0"/>
                <a:cs typeface="Arial" panose="020B0604020202020204" pitchFamily="34" charset="0"/>
              </a:rPr>
              <a:t>pt</a:t>
            </a:r>
            <a:r>
              <a:rPr lang="lv-LV" dirty="0">
                <a:latin typeface="Arial" panose="020B0604020202020204" pitchFamily="34" charset="0"/>
                <a:cs typeface="Arial" panose="020B0604020202020204" pitchFamily="34" charset="0"/>
              </a:rPr>
              <a:t> melns</a:t>
            </a:r>
          </a:p>
          <a:p>
            <a:pPr marL="355600" indent="-355600">
              <a:spcBef>
                <a:spcPts val="600"/>
              </a:spcBef>
              <a:spcAft>
                <a:spcPts val="600"/>
              </a:spcAft>
              <a:buClr>
                <a:srgbClr val="1B5089"/>
              </a:buClr>
              <a:buFont typeface="Wingdings" pitchFamily="2" charset="2"/>
              <a:buChar char="§"/>
            </a:pPr>
            <a:r>
              <a:rPr lang="lv-LV" dirty="0">
                <a:latin typeface="Arial" panose="020B0604020202020204" pitchFamily="34" charset="0"/>
                <a:cs typeface="Arial" panose="020B0604020202020204" pitchFamily="34" charset="0"/>
              </a:rPr>
              <a:t>Uzskaitījums </a:t>
            </a:r>
            <a:r>
              <a:rPr lang="lv-LV" dirty="0" err="1">
                <a:latin typeface="Arial" panose="020B0604020202020204" pitchFamily="34" charset="0"/>
                <a:cs typeface="Arial" panose="020B0604020202020204" pitchFamily="34" charset="0"/>
              </a:rPr>
              <a:t>Arial</a:t>
            </a:r>
            <a:r>
              <a:rPr lang="lv-LV" dirty="0">
                <a:latin typeface="Arial" panose="020B0604020202020204" pitchFamily="34" charset="0"/>
                <a:cs typeface="Arial" panose="020B0604020202020204" pitchFamily="34" charset="0"/>
              </a:rPr>
              <a:t> 28 </a:t>
            </a:r>
            <a:r>
              <a:rPr lang="lv-LV" dirty="0" err="1">
                <a:latin typeface="Arial" panose="020B0604020202020204" pitchFamily="34" charset="0"/>
                <a:cs typeface="Arial" panose="020B0604020202020204" pitchFamily="34" charset="0"/>
              </a:rPr>
              <a:t>pt</a:t>
            </a:r>
            <a:r>
              <a:rPr lang="lv-LV" dirty="0">
                <a:latin typeface="Arial" panose="020B0604020202020204" pitchFamily="34" charset="0"/>
                <a:cs typeface="Arial" panose="020B0604020202020204" pitchFamily="34" charset="0"/>
              </a:rPr>
              <a:t> melns</a:t>
            </a:r>
          </a:p>
          <a:p>
            <a:pPr marL="0" indent="0">
              <a:buNone/>
            </a:pPr>
            <a:endParaRPr lang="lv-LV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131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FB0595A-203F-AE45-A9C0-EEDA18B895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74D3B-0145-4B40-BC41-2631D243DCC0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5" name="Virsraksts 1">
            <a:extLst>
              <a:ext uri="{FF2B5EF4-FFF2-40B4-BE49-F238E27FC236}">
                <a16:creationId xmlns:a16="http://schemas.microsoft.com/office/drawing/2014/main" id="{320D2C57-23A8-A448-9E58-E9E2AA3B11CC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418011" y="440937"/>
            <a:ext cx="11399520" cy="1099996"/>
          </a:xfrm>
        </p:spPr>
        <p:txBody>
          <a:bodyPr>
            <a:noAutofit/>
          </a:bodyPr>
          <a:lstStyle/>
          <a:p>
            <a:r>
              <a:rPr lang="lv-LV" dirty="0">
                <a:solidFill>
                  <a:srgbClr val="1B508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Virsraksts slaidam </a:t>
            </a:r>
            <a:r>
              <a:rPr lang="lv-LV" dirty="0" err="1">
                <a:solidFill>
                  <a:srgbClr val="1B508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Arial</a:t>
            </a:r>
            <a:r>
              <a:rPr lang="lv-LV" dirty="0">
                <a:solidFill>
                  <a:srgbClr val="1B508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dirty="0" err="1">
                <a:solidFill>
                  <a:srgbClr val="1B508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bold</a:t>
            </a:r>
            <a:r>
              <a:rPr lang="lv-LV" dirty="0">
                <a:solidFill>
                  <a:srgbClr val="1B508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44 </a:t>
            </a:r>
            <a:r>
              <a:rPr lang="lv-LV" dirty="0" err="1">
                <a:solidFill>
                  <a:srgbClr val="1B508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pt</a:t>
            </a:r>
            <a:r>
              <a:rPr lang="lv-LV" dirty="0">
                <a:solidFill>
                  <a:srgbClr val="1B508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LU zils </a:t>
            </a:r>
            <a:endParaRPr lang="en-US" dirty="0">
              <a:solidFill>
                <a:srgbClr val="1B508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Satura vietturis 2">
            <a:extLst>
              <a:ext uri="{FF2B5EF4-FFF2-40B4-BE49-F238E27FC236}">
                <a16:creationId xmlns:a16="http://schemas.microsoft.com/office/drawing/2014/main" id="{2B665608-5D39-F24D-BA49-11B32431DC50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418011" y="1709530"/>
            <a:ext cx="11618971" cy="4264549"/>
          </a:xfrm>
        </p:spPr>
        <p:txBody>
          <a:bodyPr lIns="72000" rIns="144000">
            <a:noAutofit/>
          </a:bodyPr>
          <a:lstStyle/>
          <a:p>
            <a:pPr marL="355600" indent="-355600">
              <a:spcBef>
                <a:spcPts val="600"/>
              </a:spcBef>
              <a:spcAft>
                <a:spcPts val="600"/>
              </a:spcAft>
              <a:buClr>
                <a:srgbClr val="1B5089"/>
              </a:buClr>
              <a:buSzPct val="120000"/>
              <a:buFont typeface="Wingdings" pitchFamily="2" charset="2"/>
              <a:buChar char="§"/>
            </a:pPr>
            <a:r>
              <a:rPr lang="lv-LV" dirty="0">
                <a:latin typeface="Arial" panose="020B0604020202020204" pitchFamily="34" charset="0"/>
                <a:cs typeface="Arial" panose="020B0604020202020204" pitchFamily="34" charset="0"/>
              </a:rPr>
              <a:t>Uzskaitījums </a:t>
            </a:r>
            <a:r>
              <a:rPr lang="lv-LV" dirty="0" err="1">
                <a:latin typeface="Arial" panose="020B0604020202020204" pitchFamily="34" charset="0"/>
                <a:cs typeface="Arial" panose="020B0604020202020204" pitchFamily="34" charset="0"/>
              </a:rPr>
              <a:t>Arial</a:t>
            </a:r>
            <a:r>
              <a:rPr lang="lv-LV" dirty="0">
                <a:latin typeface="Arial" panose="020B0604020202020204" pitchFamily="34" charset="0"/>
                <a:cs typeface="Arial" panose="020B0604020202020204" pitchFamily="34" charset="0"/>
              </a:rPr>
              <a:t> 28 </a:t>
            </a:r>
            <a:r>
              <a:rPr lang="lv-LV" dirty="0" err="1">
                <a:latin typeface="Arial" panose="020B0604020202020204" pitchFamily="34" charset="0"/>
                <a:cs typeface="Arial" panose="020B0604020202020204" pitchFamily="34" charset="0"/>
              </a:rPr>
              <a:t>pt</a:t>
            </a:r>
            <a:r>
              <a:rPr lang="lv-LV" dirty="0">
                <a:latin typeface="Arial" panose="020B0604020202020204" pitchFamily="34" charset="0"/>
                <a:cs typeface="Arial" panose="020B0604020202020204" pitchFamily="34" charset="0"/>
              </a:rPr>
              <a:t> melns</a:t>
            </a:r>
          </a:p>
          <a:p>
            <a:pPr marL="355600" indent="-355600">
              <a:spcBef>
                <a:spcPts val="600"/>
              </a:spcBef>
              <a:spcAft>
                <a:spcPts val="600"/>
              </a:spcAft>
              <a:buClr>
                <a:srgbClr val="1B5089"/>
              </a:buClr>
              <a:buSzPct val="120000"/>
              <a:buFont typeface="Wingdings" pitchFamily="2" charset="2"/>
              <a:buChar char="§"/>
            </a:pPr>
            <a:r>
              <a:rPr lang="lv-LV" dirty="0">
                <a:latin typeface="Arial" panose="020B0604020202020204" pitchFamily="34" charset="0"/>
                <a:cs typeface="Arial" panose="020B0604020202020204" pitchFamily="34" charset="0"/>
              </a:rPr>
              <a:t>Uzskaitījums </a:t>
            </a:r>
            <a:r>
              <a:rPr lang="lv-LV" dirty="0" err="1">
                <a:latin typeface="Arial" panose="020B0604020202020204" pitchFamily="34" charset="0"/>
                <a:cs typeface="Arial" panose="020B0604020202020204" pitchFamily="34" charset="0"/>
              </a:rPr>
              <a:t>Arial</a:t>
            </a:r>
            <a:r>
              <a:rPr lang="lv-LV" dirty="0">
                <a:latin typeface="Arial" panose="020B0604020202020204" pitchFamily="34" charset="0"/>
                <a:cs typeface="Arial" panose="020B0604020202020204" pitchFamily="34" charset="0"/>
              </a:rPr>
              <a:t> 28 </a:t>
            </a:r>
            <a:r>
              <a:rPr lang="lv-LV" dirty="0" err="1">
                <a:latin typeface="Arial" panose="020B0604020202020204" pitchFamily="34" charset="0"/>
                <a:cs typeface="Arial" panose="020B0604020202020204" pitchFamily="34" charset="0"/>
              </a:rPr>
              <a:t>pt</a:t>
            </a:r>
            <a:r>
              <a:rPr lang="lv-LV" dirty="0">
                <a:latin typeface="Arial" panose="020B0604020202020204" pitchFamily="34" charset="0"/>
                <a:cs typeface="Arial" panose="020B0604020202020204" pitchFamily="34" charset="0"/>
              </a:rPr>
              <a:t> melns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5600" indent="-355600">
              <a:spcBef>
                <a:spcPts val="600"/>
              </a:spcBef>
              <a:spcAft>
                <a:spcPts val="600"/>
              </a:spcAft>
              <a:buClr>
                <a:srgbClr val="1B5089"/>
              </a:buClr>
              <a:buSzPct val="120000"/>
              <a:buFont typeface="Wingdings" pitchFamily="2" charset="2"/>
              <a:buChar char="§"/>
            </a:pPr>
            <a:r>
              <a:rPr lang="lv-LV" dirty="0">
                <a:latin typeface="Arial" panose="020B0604020202020204" pitchFamily="34" charset="0"/>
                <a:cs typeface="Arial" panose="020B0604020202020204" pitchFamily="34" charset="0"/>
              </a:rPr>
              <a:t>Uzskaitījums </a:t>
            </a:r>
            <a:r>
              <a:rPr lang="lv-LV" dirty="0" err="1">
                <a:latin typeface="Arial" panose="020B0604020202020204" pitchFamily="34" charset="0"/>
                <a:cs typeface="Arial" panose="020B0604020202020204" pitchFamily="34" charset="0"/>
              </a:rPr>
              <a:t>Arial</a:t>
            </a:r>
            <a:r>
              <a:rPr lang="lv-LV" dirty="0">
                <a:latin typeface="Arial" panose="020B0604020202020204" pitchFamily="34" charset="0"/>
                <a:cs typeface="Arial" panose="020B0604020202020204" pitchFamily="34" charset="0"/>
              </a:rPr>
              <a:t> 28 </a:t>
            </a:r>
            <a:r>
              <a:rPr lang="lv-LV" dirty="0" err="1">
                <a:latin typeface="Arial" panose="020B0604020202020204" pitchFamily="34" charset="0"/>
                <a:cs typeface="Arial" panose="020B0604020202020204" pitchFamily="34" charset="0"/>
              </a:rPr>
              <a:t>pt</a:t>
            </a:r>
            <a:r>
              <a:rPr lang="lv-LV" dirty="0">
                <a:latin typeface="Arial" panose="020B0604020202020204" pitchFamily="34" charset="0"/>
                <a:cs typeface="Arial" panose="020B0604020202020204" pitchFamily="34" charset="0"/>
              </a:rPr>
              <a:t> melns</a:t>
            </a:r>
          </a:p>
          <a:p>
            <a:pPr marL="890588" lvl="1" indent="-433388">
              <a:spcBef>
                <a:spcPts val="600"/>
              </a:spcBef>
              <a:spcAft>
                <a:spcPts val="600"/>
              </a:spcAft>
              <a:buClr>
                <a:srgbClr val="1B5089"/>
              </a:buClr>
              <a:buFont typeface="Wingdings" pitchFamily="2" charset="2"/>
              <a:buChar char="ü"/>
            </a:pPr>
            <a:r>
              <a:rPr lang="lv-LV" dirty="0">
                <a:latin typeface="Arial" panose="020B0604020202020204" pitchFamily="34" charset="0"/>
                <a:cs typeface="Arial" panose="020B0604020202020204" pitchFamily="34" charset="0"/>
              </a:rPr>
              <a:t>Otrās pakāpes uzskaitījums </a:t>
            </a:r>
            <a:r>
              <a:rPr lang="lv-LV" dirty="0" err="1">
                <a:latin typeface="Arial" panose="020B0604020202020204" pitchFamily="34" charset="0"/>
                <a:cs typeface="Arial" panose="020B0604020202020204" pitchFamily="34" charset="0"/>
              </a:rPr>
              <a:t>Arial</a:t>
            </a:r>
            <a:r>
              <a:rPr lang="lv-LV" dirty="0">
                <a:latin typeface="Arial" panose="020B0604020202020204" pitchFamily="34" charset="0"/>
                <a:cs typeface="Arial" panose="020B0604020202020204" pitchFamily="34" charset="0"/>
              </a:rPr>
              <a:t> 24 </a:t>
            </a:r>
            <a:r>
              <a:rPr lang="lv-LV" dirty="0" err="1">
                <a:latin typeface="Arial" panose="020B0604020202020204" pitchFamily="34" charset="0"/>
                <a:cs typeface="Arial" panose="020B0604020202020204" pitchFamily="34" charset="0"/>
              </a:rPr>
              <a:t>pt</a:t>
            </a:r>
            <a:r>
              <a:rPr lang="lv-LV" dirty="0">
                <a:latin typeface="Arial" panose="020B0604020202020204" pitchFamily="34" charset="0"/>
                <a:cs typeface="Arial" panose="020B0604020202020204" pitchFamily="34" charset="0"/>
              </a:rPr>
              <a:t> melns</a:t>
            </a:r>
          </a:p>
          <a:p>
            <a:pPr marL="890588" lvl="1" indent="-433388">
              <a:spcBef>
                <a:spcPts val="600"/>
              </a:spcBef>
              <a:spcAft>
                <a:spcPts val="600"/>
              </a:spcAft>
              <a:buClr>
                <a:srgbClr val="1B5089"/>
              </a:buClr>
              <a:buFont typeface="Wingdings" pitchFamily="2" charset="2"/>
              <a:buChar char="ü"/>
            </a:pPr>
            <a:r>
              <a:rPr lang="lv-LV" dirty="0">
                <a:latin typeface="Arial" panose="020B0604020202020204" pitchFamily="34" charset="0"/>
                <a:cs typeface="Arial" panose="020B0604020202020204" pitchFamily="34" charset="0"/>
              </a:rPr>
              <a:t>Otrās pakāpes uzskaitījums </a:t>
            </a:r>
            <a:r>
              <a:rPr lang="lv-LV" dirty="0" err="1">
                <a:latin typeface="Arial" panose="020B0604020202020204" pitchFamily="34" charset="0"/>
                <a:cs typeface="Arial" panose="020B0604020202020204" pitchFamily="34" charset="0"/>
              </a:rPr>
              <a:t>Arial</a:t>
            </a:r>
            <a:r>
              <a:rPr lang="lv-LV" dirty="0">
                <a:latin typeface="Arial" panose="020B0604020202020204" pitchFamily="34" charset="0"/>
                <a:cs typeface="Arial" panose="020B0604020202020204" pitchFamily="34" charset="0"/>
              </a:rPr>
              <a:t> 24 </a:t>
            </a:r>
            <a:r>
              <a:rPr lang="lv-LV" dirty="0" err="1">
                <a:latin typeface="Arial" panose="020B0604020202020204" pitchFamily="34" charset="0"/>
                <a:cs typeface="Arial" panose="020B0604020202020204" pitchFamily="34" charset="0"/>
              </a:rPr>
              <a:t>pt</a:t>
            </a:r>
            <a:r>
              <a:rPr lang="lv-LV" dirty="0">
                <a:latin typeface="Arial" panose="020B0604020202020204" pitchFamily="34" charset="0"/>
                <a:cs typeface="Arial" panose="020B0604020202020204" pitchFamily="34" charset="0"/>
              </a:rPr>
              <a:t> melns</a:t>
            </a:r>
          </a:p>
          <a:p>
            <a:pPr marL="890588" lvl="1" indent="-433388">
              <a:spcBef>
                <a:spcPts val="600"/>
              </a:spcBef>
              <a:spcAft>
                <a:spcPts val="600"/>
              </a:spcAft>
              <a:buClr>
                <a:srgbClr val="1B5089"/>
              </a:buClr>
              <a:buFont typeface="Wingdings" pitchFamily="2" charset="2"/>
              <a:buChar char="ü"/>
            </a:pPr>
            <a:r>
              <a:rPr lang="lv-LV" dirty="0">
                <a:latin typeface="Arial" panose="020B0604020202020204" pitchFamily="34" charset="0"/>
                <a:cs typeface="Arial" panose="020B0604020202020204" pitchFamily="34" charset="0"/>
              </a:rPr>
              <a:t>Otrās pakāpes uzskaitījums </a:t>
            </a:r>
            <a:r>
              <a:rPr lang="lv-LV" dirty="0" err="1">
                <a:latin typeface="Arial" panose="020B0604020202020204" pitchFamily="34" charset="0"/>
                <a:cs typeface="Arial" panose="020B0604020202020204" pitchFamily="34" charset="0"/>
              </a:rPr>
              <a:t>Arial</a:t>
            </a:r>
            <a:r>
              <a:rPr lang="lv-LV" dirty="0">
                <a:latin typeface="Arial" panose="020B0604020202020204" pitchFamily="34" charset="0"/>
                <a:cs typeface="Arial" panose="020B0604020202020204" pitchFamily="34" charset="0"/>
              </a:rPr>
              <a:t> 24 </a:t>
            </a:r>
            <a:r>
              <a:rPr lang="lv-LV" dirty="0" err="1">
                <a:latin typeface="Arial" panose="020B0604020202020204" pitchFamily="34" charset="0"/>
                <a:cs typeface="Arial" panose="020B0604020202020204" pitchFamily="34" charset="0"/>
              </a:rPr>
              <a:t>pt</a:t>
            </a:r>
            <a:r>
              <a:rPr lang="lv-LV" dirty="0">
                <a:latin typeface="Arial" panose="020B0604020202020204" pitchFamily="34" charset="0"/>
                <a:cs typeface="Arial" panose="020B0604020202020204" pitchFamily="34" charset="0"/>
              </a:rPr>
              <a:t> melns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67922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8C6787-D30C-D84A-A701-180BCEFEC8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3746" y="517138"/>
            <a:ext cx="11452303" cy="794828"/>
          </a:xfrm>
        </p:spPr>
        <p:txBody>
          <a:bodyPr/>
          <a:lstStyle/>
          <a:p>
            <a:r>
              <a:rPr lang="lv-LV" dirty="0">
                <a:solidFill>
                  <a:srgbClr val="1B508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Tabulas, diagrammas, formas, attēli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5FDAFB-8B9A-0740-A13B-636568A286F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49696" y="1483112"/>
            <a:ext cx="5482753" cy="4516244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C62E9F4-E522-E94E-96CB-70BD87F1CC0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483112"/>
            <a:ext cx="5703849" cy="4516244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E15A692-A9BE-124E-9693-C999C09EFE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53024" y="6258177"/>
            <a:ext cx="538976" cy="365125"/>
          </a:xfrm>
        </p:spPr>
        <p:txBody>
          <a:bodyPr/>
          <a:lstStyle/>
          <a:p>
            <a:pPr algn="ctr"/>
            <a:fld id="{52874D3B-0145-4B40-BC41-2631D243DCC0}" type="slidenum">
              <a:rPr lang="en-US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ctr"/>
              <a:t>5</a:t>
            </a:fld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70036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BE1D90-F83D-234A-9BEE-74277E4582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444" y="457200"/>
            <a:ext cx="5658044" cy="613317"/>
          </a:xfrm>
        </p:spPr>
        <p:txBody>
          <a:bodyPr>
            <a:noAutofit/>
          </a:bodyPr>
          <a:lstStyle/>
          <a:p>
            <a:r>
              <a:rPr lang="lv-LV" sz="4400" dirty="0">
                <a:solidFill>
                  <a:srgbClr val="1B508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Foto virsraksts</a:t>
            </a:r>
            <a:endParaRPr lang="en-US" sz="4400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4BF85FE-BA3E-1043-A6D8-84FFC6D31E2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278137" y="457200"/>
            <a:ext cx="5319132" cy="5411788"/>
          </a:xfrm>
        </p:spPr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5295E47-5C5B-9B4B-B08B-6260314375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97268" y="6255991"/>
            <a:ext cx="594731" cy="365125"/>
          </a:xfrm>
        </p:spPr>
        <p:txBody>
          <a:bodyPr/>
          <a:lstStyle/>
          <a:p>
            <a:pPr algn="ctr"/>
            <a:fld id="{52874D3B-0145-4B40-BC41-2631D243DCC0}" type="slidenum">
              <a:rPr lang="en-US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ctr"/>
              <a:t>6</a:t>
            </a:fld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Satura vietturis 2">
            <a:extLst>
              <a:ext uri="{FF2B5EF4-FFF2-40B4-BE49-F238E27FC236}">
                <a16:creationId xmlns:a16="http://schemas.microsoft.com/office/drawing/2014/main" id="{A7F5D4FD-C437-2842-8B4A-7CB97C8E65E9}"/>
              </a:ext>
            </a:extLst>
          </p:cNvPr>
          <p:cNvSpPr txBox="1">
            <a:spLocks/>
          </p:cNvSpPr>
          <p:nvPr/>
        </p:nvSpPr>
        <p:spPr>
          <a:xfrm>
            <a:off x="418011" y="1449659"/>
            <a:ext cx="5380623" cy="441932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lv-LV" sz="2800" dirty="0">
                <a:latin typeface="Arial" panose="020B0604020202020204" pitchFamily="34" charset="0"/>
                <a:cs typeface="Arial" panose="020B0604020202020204" pitchFamily="34" charset="0"/>
              </a:rPr>
              <a:t>Izvēles teksts </a:t>
            </a:r>
            <a:r>
              <a:rPr lang="lv-LV" sz="2800" dirty="0" err="1">
                <a:latin typeface="Arial" panose="020B0604020202020204" pitchFamily="34" charset="0"/>
                <a:cs typeface="Arial" panose="020B0604020202020204" pitchFamily="34" charset="0"/>
              </a:rPr>
              <a:t>Arial</a:t>
            </a:r>
            <a:r>
              <a:rPr lang="lv-LV" sz="2800" dirty="0">
                <a:latin typeface="Arial" panose="020B0604020202020204" pitchFamily="34" charset="0"/>
                <a:cs typeface="Arial" panose="020B0604020202020204" pitchFamily="34" charset="0"/>
              </a:rPr>
              <a:t> 28 </a:t>
            </a:r>
            <a:r>
              <a:rPr lang="lv-LV" sz="2800" dirty="0" err="1">
                <a:latin typeface="Arial" panose="020B0604020202020204" pitchFamily="34" charset="0"/>
                <a:cs typeface="Arial" panose="020B0604020202020204" pitchFamily="34" charset="0"/>
              </a:rPr>
              <a:t>pt</a:t>
            </a:r>
            <a:r>
              <a:rPr lang="lv-LV" sz="2800" dirty="0">
                <a:latin typeface="Arial" panose="020B0604020202020204" pitchFamily="34" charset="0"/>
                <a:cs typeface="Arial" panose="020B0604020202020204" pitchFamily="34" charset="0"/>
              </a:rPr>
              <a:t> melns </a:t>
            </a:r>
          </a:p>
        </p:txBody>
      </p:sp>
    </p:spTree>
    <p:extLst>
      <p:ext uri="{BB962C8B-B14F-4D97-AF65-F5344CB8AC3E}">
        <p14:creationId xmlns:p14="http://schemas.microsoft.com/office/powerpoint/2010/main" val="35796104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C9BAE20-5564-0E4D-B333-CA97A52D2B6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0988" y="1228165"/>
            <a:ext cx="11143130" cy="4632885"/>
          </a:xfrm>
        </p:spPr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7A499E6-5574-0249-8D94-8B41521F33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54118" y="6257735"/>
            <a:ext cx="537882" cy="365125"/>
          </a:xfrm>
        </p:spPr>
        <p:txBody>
          <a:bodyPr/>
          <a:lstStyle/>
          <a:p>
            <a:pPr algn="ctr"/>
            <a:fld id="{52874D3B-0145-4B40-BC41-2631D243DCC0}" type="slidenum">
              <a:rPr lang="en-US" smtClean="0">
                <a:solidFill>
                  <a:schemeClr val="bg1"/>
                </a:solidFill>
              </a:rPr>
              <a:pPr algn="ctr"/>
              <a:t>7</a:t>
            </a:fld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4402F5D0-64FA-E548-8512-33885AC9E3F5}"/>
              </a:ext>
            </a:extLst>
          </p:cNvPr>
          <p:cNvSpPr txBox="1">
            <a:spLocks/>
          </p:cNvSpPr>
          <p:nvPr/>
        </p:nvSpPr>
        <p:spPr>
          <a:xfrm>
            <a:off x="401444" y="457200"/>
            <a:ext cx="5658044" cy="613317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lv-LV" dirty="0">
                <a:solidFill>
                  <a:srgbClr val="1B508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Foto virsraksts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09406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82ACE87-ED75-7B43-A701-F536DB07E8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44438" y="6251154"/>
            <a:ext cx="547561" cy="365125"/>
          </a:xfrm>
        </p:spPr>
        <p:txBody>
          <a:bodyPr/>
          <a:lstStyle/>
          <a:p>
            <a:pPr algn="ctr"/>
            <a:fld id="{52874D3B-0145-4B40-BC41-2631D243DCC0}" type="slidenum">
              <a:rPr lang="en-US" smtClean="0">
                <a:solidFill>
                  <a:schemeClr val="bg1"/>
                </a:solidFill>
              </a:rPr>
              <a:pPr algn="ctr"/>
              <a:t>8</a:t>
            </a:fld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DE561F35-B8D0-D743-A7D0-2D6F85913D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8011" y="517138"/>
            <a:ext cx="11610504" cy="794828"/>
          </a:xfrm>
        </p:spPr>
        <p:txBody>
          <a:bodyPr/>
          <a:lstStyle/>
          <a:p>
            <a:r>
              <a:rPr lang="en-US" dirty="0" err="1">
                <a:solidFill>
                  <a:srgbClr val="1B508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Citu</a:t>
            </a:r>
            <a:r>
              <a:rPr lang="en-US" dirty="0">
                <a:solidFill>
                  <a:srgbClr val="1B508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1B508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prezentācijas</a:t>
            </a:r>
            <a:r>
              <a:rPr lang="en-US" dirty="0">
                <a:solidFill>
                  <a:srgbClr val="1B508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1B508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veidu</a:t>
            </a:r>
            <a:r>
              <a:rPr lang="en-US" dirty="0">
                <a:solidFill>
                  <a:srgbClr val="1B508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1B508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pielāgošanai</a:t>
            </a:r>
            <a:endParaRPr lang="en-US" dirty="0">
              <a:solidFill>
                <a:srgbClr val="1B508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Satura vietturis 2">
            <a:extLst>
              <a:ext uri="{FF2B5EF4-FFF2-40B4-BE49-F238E27FC236}">
                <a16:creationId xmlns:a16="http://schemas.microsoft.com/office/drawing/2014/main" id="{3E1E3D8D-225C-F744-A8FD-6C935416316E}"/>
              </a:ext>
            </a:extLst>
          </p:cNvPr>
          <p:cNvSpPr txBox="1">
            <a:spLocks/>
          </p:cNvSpPr>
          <p:nvPr/>
        </p:nvSpPr>
        <p:spPr>
          <a:xfrm>
            <a:off x="418011" y="1709530"/>
            <a:ext cx="11618971" cy="42645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lv-LV" dirty="0">
                <a:latin typeface="Arial" panose="020B0604020202020204" pitchFamily="34" charset="0"/>
                <a:cs typeface="Arial" panose="020B0604020202020204" pitchFamily="34" charset="0"/>
              </a:rPr>
              <a:t>Citu slaidu veidiem sagataves izvēlieties atbilstošo (Insert      </a:t>
            </a:r>
            <a:br>
              <a:rPr lang="lv-LV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lv-LV" dirty="0" err="1">
                <a:latin typeface="Arial" panose="020B0604020202020204" pitchFamily="34" charset="0"/>
                <a:cs typeface="Arial" panose="020B0604020202020204" pitchFamily="34" charset="0"/>
              </a:rPr>
              <a:t>New</a:t>
            </a:r>
            <a:r>
              <a:rPr lang="lv-LV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dirty="0" err="1">
                <a:latin typeface="Arial" panose="020B0604020202020204" pitchFamily="34" charset="0"/>
                <a:cs typeface="Arial" panose="020B0604020202020204" pitchFamily="34" charset="0"/>
              </a:rPr>
              <a:t>Slide</a:t>
            </a:r>
            <a:r>
              <a:rPr lang="lv-LV" dirty="0">
                <a:latin typeface="Arial" panose="020B0604020202020204" pitchFamily="34" charset="0"/>
                <a:cs typeface="Arial" panose="020B0604020202020204" pitchFamily="34" charset="0"/>
              </a:rPr>
              <a:t>). 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lv-LV" dirty="0">
                <a:latin typeface="Arial" panose="020B0604020202020204" pitchFamily="34" charset="0"/>
                <a:cs typeface="Arial" panose="020B0604020202020204" pitchFamily="34" charset="0"/>
              </a:rPr>
              <a:t>Nepiemirstiet nomainīt fontu un atbilstošo burtu izmēru (sk., piemēram, šīs sagataves 2. slaidu). </a:t>
            </a:r>
          </a:p>
        </p:txBody>
      </p:sp>
      <p:sp>
        <p:nvSpPr>
          <p:cNvPr id="10" name="Right Arrow 9">
            <a:extLst>
              <a:ext uri="{FF2B5EF4-FFF2-40B4-BE49-F238E27FC236}">
                <a16:creationId xmlns:a16="http://schemas.microsoft.com/office/drawing/2014/main" id="{D7057AA6-6F52-704E-A22F-931BDDB818AB}"/>
              </a:ext>
            </a:extLst>
          </p:cNvPr>
          <p:cNvSpPr/>
          <p:nvPr/>
        </p:nvSpPr>
        <p:spPr>
          <a:xfrm>
            <a:off x="9637330" y="1885445"/>
            <a:ext cx="457429" cy="226577"/>
          </a:xfrm>
          <a:prstGeom prst="rightArrow">
            <a:avLst/>
          </a:prstGeom>
          <a:solidFill>
            <a:srgbClr val="1B508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35799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AD6E7B-050D-0A4C-8CE8-2A62913F6C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5482" y="914399"/>
            <a:ext cx="5253317" cy="2805954"/>
          </a:xfrm>
        </p:spPr>
        <p:txBody>
          <a:bodyPr/>
          <a:lstStyle/>
          <a:p>
            <a:pPr algn="ctr"/>
            <a:r>
              <a:rPr lang="lv-LV" dirty="0">
                <a:solidFill>
                  <a:srgbClr val="1B508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Paldies par uzmanību!</a:t>
            </a:r>
            <a:br>
              <a:rPr lang="en-US" dirty="0">
                <a:solidFill>
                  <a:srgbClr val="1B5089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dirty="0"/>
          </a:p>
        </p:txBody>
      </p:sp>
      <p:pic>
        <p:nvPicPr>
          <p:cNvPr id="7" name="Picture Placeholder 6">
            <a:extLst>
              <a:ext uri="{FF2B5EF4-FFF2-40B4-BE49-F238E27FC236}">
                <a16:creationId xmlns:a16="http://schemas.microsoft.com/office/drawing/2014/main" id="{44E1D927-5B7B-BE46-ACE5-CA830F4ED159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681" r="15681"/>
          <a:stretch>
            <a:fillRect/>
          </a:stretch>
        </p:blipFill>
        <p:spPr>
          <a:xfrm>
            <a:off x="6059488" y="457200"/>
            <a:ext cx="5567362" cy="5403850"/>
          </a:xfrm>
        </p:spPr>
      </p:pic>
    </p:spTree>
    <p:extLst>
      <p:ext uri="{BB962C8B-B14F-4D97-AF65-F5344CB8AC3E}">
        <p14:creationId xmlns:p14="http://schemas.microsoft.com/office/powerpoint/2010/main" val="6978708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dizains">
  <a:themeElements>
    <a:clrScheme name="Red Orange">
      <a:dk1>
        <a:sysClr val="windowText" lastClr="000000"/>
      </a:dk1>
      <a:lt1>
        <a:sysClr val="window" lastClr="FFFFFF"/>
      </a:lt1>
      <a:dk2>
        <a:srgbClr val="505046"/>
      </a:dk2>
      <a:lt2>
        <a:srgbClr val="EEECE1"/>
      </a:lt2>
      <a:accent1>
        <a:srgbClr val="E84C22"/>
      </a:accent1>
      <a:accent2>
        <a:srgbClr val="FFBD47"/>
      </a:accent2>
      <a:accent3>
        <a:srgbClr val="B64926"/>
      </a:accent3>
      <a:accent4>
        <a:srgbClr val="FF8427"/>
      </a:accent4>
      <a:accent5>
        <a:srgbClr val="CC9900"/>
      </a:accent5>
      <a:accent6>
        <a:srgbClr val="B22600"/>
      </a:accent6>
      <a:hlink>
        <a:srgbClr val="CC9900"/>
      </a:hlink>
      <a:folHlink>
        <a:srgbClr val="666699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dizain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533</TotalTime>
  <Words>149</Words>
  <Application>Microsoft Macintosh PowerPoint</Application>
  <PresentationFormat>Widescreen</PresentationFormat>
  <Paragraphs>33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Wingdings</vt:lpstr>
      <vt:lpstr>Office dizains</vt:lpstr>
      <vt:lpstr>Virsraksts</vt:lpstr>
      <vt:lpstr>Virsraksts slaidam Arial bold 44 pt LU zils </vt:lpstr>
      <vt:lpstr>Virsraksts slaidam Arial bold 44 pt LU zils </vt:lpstr>
      <vt:lpstr>Virsraksts slaidam Arial bold 44 pt LU zils </vt:lpstr>
      <vt:lpstr>Tabulas, diagrammas, formas, attēli</vt:lpstr>
      <vt:lpstr>Foto virsraksts</vt:lpstr>
      <vt:lpstr>PowerPoint Presentation</vt:lpstr>
      <vt:lpstr>Citu prezentācijas veidu pielāgošanai</vt:lpstr>
      <vt:lpstr>Paldies par uzmanību! </vt:lpstr>
    </vt:vector>
  </TitlesOfParts>
  <Manager/>
  <Company/>
  <LinksUpToDate>false</LinksUpToDate>
  <SharedDoc>false</SharedDoc>
  <HyperlinkBase/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prezentācija</dc:title>
  <dc:subject/>
  <dc:creator>KID</dc:creator>
  <cp:keywords/>
  <dc:description/>
  <cp:lastModifiedBy>Microsoft Office User</cp:lastModifiedBy>
  <cp:revision>32</cp:revision>
  <dcterms:created xsi:type="dcterms:W3CDTF">2020-06-09T12:17:55Z</dcterms:created>
  <dcterms:modified xsi:type="dcterms:W3CDTF">2021-01-04T11:18:11Z</dcterms:modified>
  <cp:category/>
</cp:coreProperties>
</file>